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0" r:id="rId5"/>
    <p:sldId id="259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403-9A67-4F8A-B591-97715D577D3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5ED-CB0C-460B-A0B6-F8A7EC67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71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403-9A67-4F8A-B591-97715D577D3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5ED-CB0C-460B-A0B6-F8A7EC67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73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403-9A67-4F8A-B591-97715D577D3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5ED-CB0C-460B-A0B6-F8A7EC67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37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403-9A67-4F8A-B591-97715D577D3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5ED-CB0C-460B-A0B6-F8A7EC67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81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403-9A67-4F8A-B591-97715D577D3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5ED-CB0C-460B-A0B6-F8A7EC67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73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403-9A67-4F8A-B591-97715D577D3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5ED-CB0C-460B-A0B6-F8A7EC67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48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403-9A67-4F8A-B591-97715D577D3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5ED-CB0C-460B-A0B6-F8A7EC67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52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403-9A67-4F8A-B591-97715D577D3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5ED-CB0C-460B-A0B6-F8A7EC67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31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403-9A67-4F8A-B591-97715D577D3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5ED-CB0C-460B-A0B6-F8A7EC67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60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403-9A67-4F8A-B591-97715D577D3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5ED-CB0C-460B-A0B6-F8A7EC67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05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403-9A67-4F8A-B591-97715D577D3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5ED-CB0C-460B-A0B6-F8A7EC67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36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A403-9A67-4F8A-B591-97715D577D3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B5ED-CB0C-460B-A0B6-F8A7EC67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37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This Girl Can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IMAGE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64968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The colour palette is…</a:t>
            </a: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r>
              <a:rPr lang="en-GB" sz="1200" dirty="0" smtClean="0">
                <a:solidFill>
                  <a:schemeClr val="tx1"/>
                </a:solidFill>
              </a:rPr>
              <a:t>The connotations of these colours are…</a:t>
            </a: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r>
              <a:rPr lang="en-GB" sz="1200" dirty="0" smtClean="0">
                <a:solidFill>
                  <a:schemeClr val="tx1"/>
                </a:solidFill>
              </a:rPr>
              <a:t>I think they have used them because…</a:t>
            </a: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>
                <a:solidFill>
                  <a:schemeClr val="tx1"/>
                </a:solidFill>
              </a:rPr>
              <a:t>The </a:t>
            </a:r>
            <a:r>
              <a:rPr lang="en-GB" sz="1100" dirty="0" smtClean="0">
                <a:solidFill>
                  <a:schemeClr val="tx1"/>
                </a:solidFill>
              </a:rPr>
              <a:t>main picture is of…</a:t>
            </a:r>
            <a:endParaRPr lang="en-GB" sz="1100" dirty="0">
              <a:solidFill>
                <a:schemeClr val="tx1"/>
              </a:solidFill>
            </a:endParaRPr>
          </a:p>
          <a:p>
            <a:endParaRPr lang="en-GB" sz="1100" dirty="0">
              <a:solidFill>
                <a:schemeClr val="tx1"/>
              </a:solidFill>
            </a:endParaRPr>
          </a:p>
          <a:p>
            <a:r>
              <a:rPr lang="en-GB" sz="1100" dirty="0">
                <a:solidFill>
                  <a:schemeClr val="tx1"/>
                </a:solidFill>
              </a:rPr>
              <a:t>The connotations of </a:t>
            </a:r>
            <a:r>
              <a:rPr lang="en-GB" sz="1100" dirty="0" smtClean="0">
                <a:solidFill>
                  <a:schemeClr val="tx1"/>
                </a:solidFill>
              </a:rPr>
              <a:t>this picture are</a:t>
            </a:r>
            <a:r>
              <a:rPr lang="en-GB" sz="1100" dirty="0">
                <a:solidFill>
                  <a:schemeClr val="tx1"/>
                </a:solidFill>
              </a:rPr>
              <a:t>…</a:t>
            </a:r>
          </a:p>
          <a:p>
            <a:endParaRPr lang="en-GB" sz="1100" dirty="0">
              <a:solidFill>
                <a:schemeClr val="tx1"/>
              </a:solidFill>
            </a:endParaRPr>
          </a:p>
          <a:p>
            <a:endParaRPr lang="en-GB" sz="1100" dirty="0">
              <a:solidFill>
                <a:schemeClr val="tx1"/>
              </a:solidFill>
            </a:endParaRPr>
          </a:p>
          <a:p>
            <a:r>
              <a:rPr lang="en-GB" sz="1100" dirty="0">
                <a:solidFill>
                  <a:schemeClr val="tx1"/>
                </a:solidFill>
              </a:rPr>
              <a:t>I think they have used </a:t>
            </a:r>
            <a:r>
              <a:rPr lang="en-GB" sz="1100" dirty="0" smtClean="0">
                <a:solidFill>
                  <a:schemeClr val="tx1"/>
                </a:solidFill>
              </a:rPr>
              <a:t>this image </a:t>
            </a:r>
            <a:r>
              <a:rPr lang="en-GB" sz="1100" dirty="0">
                <a:solidFill>
                  <a:schemeClr val="tx1"/>
                </a:solidFill>
              </a:rPr>
              <a:t>because</a:t>
            </a:r>
            <a:r>
              <a:rPr lang="en-GB" sz="1100" dirty="0" smtClean="0">
                <a:solidFill>
                  <a:schemeClr val="tx1"/>
                </a:solidFill>
              </a:rPr>
              <a:t>…</a:t>
            </a:r>
          </a:p>
          <a:p>
            <a:endParaRPr lang="en-GB" sz="1100" dirty="0" smtClean="0">
              <a:solidFill>
                <a:schemeClr val="tx1"/>
              </a:solidFill>
            </a:endParaRPr>
          </a:p>
          <a:p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The </a:t>
            </a:r>
            <a:r>
              <a:rPr lang="en-GB" sz="1200" dirty="0" smtClean="0">
                <a:solidFill>
                  <a:schemeClr val="tx1"/>
                </a:solidFill>
              </a:rPr>
              <a:t>facial expression is…</a:t>
            </a:r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The connotations of this </a:t>
            </a:r>
            <a:r>
              <a:rPr lang="en-GB" sz="1200" dirty="0" smtClean="0">
                <a:solidFill>
                  <a:schemeClr val="tx1"/>
                </a:solidFill>
              </a:rPr>
              <a:t>facial expression </a:t>
            </a:r>
            <a:r>
              <a:rPr lang="en-GB" sz="1200" dirty="0">
                <a:solidFill>
                  <a:schemeClr val="tx1"/>
                </a:solidFill>
              </a:rPr>
              <a:t>are…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I think they have used this </a:t>
            </a:r>
            <a:r>
              <a:rPr lang="en-GB" sz="1200" dirty="0" smtClean="0">
                <a:solidFill>
                  <a:schemeClr val="tx1"/>
                </a:solidFill>
              </a:rPr>
              <a:t>facial expression </a:t>
            </a:r>
            <a:r>
              <a:rPr lang="en-GB" sz="1200" dirty="0">
                <a:solidFill>
                  <a:schemeClr val="tx1"/>
                </a:solidFill>
              </a:rPr>
              <a:t>because…</a:t>
            </a: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5536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The </a:t>
            </a:r>
            <a:r>
              <a:rPr lang="en-GB" sz="1200" dirty="0" smtClean="0">
                <a:solidFill>
                  <a:schemeClr val="tx1"/>
                </a:solidFill>
              </a:rPr>
              <a:t>body language </a:t>
            </a:r>
            <a:r>
              <a:rPr lang="en-GB" sz="1200" dirty="0">
                <a:solidFill>
                  <a:schemeClr val="tx1"/>
                </a:solidFill>
              </a:rPr>
              <a:t>is…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The connotations of this </a:t>
            </a:r>
            <a:r>
              <a:rPr lang="en-GB" sz="1200" dirty="0" smtClean="0">
                <a:solidFill>
                  <a:schemeClr val="tx1"/>
                </a:solidFill>
              </a:rPr>
              <a:t>body language are</a:t>
            </a:r>
            <a:r>
              <a:rPr lang="en-GB" sz="1200" dirty="0">
                <a:solidFill>
                  <a:schemeClr val="tx1"/>
                </a:solidFill>
              </a:rPr>
              <a:t>…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I think they have used this </a:t>
            </a:r>
            <a:r>
              <a:rPr lang="en-GB" sz="1200" dirty="0" smtClean="0">
                <a:solidFill>
                  <a:schemeClr val="tx1"/>
                </a:solidFill>
              </a:rPr>
              <a:t>body language because…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The </a:t>
            </a:r>
            <a:r>
              <a:rPr lang="en-GB" sz="1200" dirty="0" smtClean="0">
                <a:solidFill>
                  <a:schemeClr val="tx1"/>
                </a:solidFill>
              </a:rPr>
              <a:t>setting </a:t>
            </a:r>
            <a:r>
              <a:rPr lang="en-GB" sz="1200" dirty="0">
                <a:solidFill>
                  <a:schemeClr val="tx1"/>
                </a:solidFill>
              </a:rPr>
              <a:t>is…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The connotations of this </a:t>
            </a:r>
            <a:r>
              <a:rPr lang="en-GB" sz="1200" dirty="0" smtClean="0">
                <a:solidFill>
                  <a:schemeClr val="tx1"/>
                </a:solidFill>
              </a:rPr>
              <a:t>setting are</a:t>
            </a:r>
            <a:r>
              <a:rPr lang="en-GB" sz="1200" dirty="0">
                <a:solidFill>
                  <a:schemeClr val="tx1"/>
                </a:solidFill>
              </a:rPr>
              <a:t>…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I think they have used this </a:t>
            </a:r>
            <a:r>
              <a:rPr lang="en-GB" sz="1200" dirty="0" smtClean="0">
                <a:solidFill>
                  <a:schemeClr val="tx1"/>
                </a:solidFill>
              </a:rPr>
              <a:t>setting because…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54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SUN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IMAGE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204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SUN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LANGUAGE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689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SUN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LAYOUT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995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QUALITY STREET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IMAGE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204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QUALITY STREET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LANGUAGE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689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QUALITY STREET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LAYOUT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995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GUARDIAN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IMAGE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204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GUARDIAN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LANGUAGE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689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GUARDIAN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LAYOUT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995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GQ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IMAGE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20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This Girl Can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LANGUAGE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GQ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LANGUAGE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689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GQ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LAYOUT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995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PRIDE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IMAGE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204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PRIDE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LANGUAGE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689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PRIDE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LAYOUT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99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This Girl Can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LAYOUT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63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SPECTRE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IMAGE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735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SPECTRE 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LANGUAGE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937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SPECTRE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LAYOUT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614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MAN WITH THE GOLDEN GUN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IMAGE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75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THE MAN WITH THE GOLDEN GUN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LANGUAGE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365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332656"/>
            <a:ext cx="403244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THE MAN WITH THE GOLDEN GUN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LAYOUT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32784" y="332656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86496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85184" y="4509120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3528" y="242088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9532" y="4511468"/>
            <a:ext cx="4104456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687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186</Words>
  <Application>Microsoft Office PowerPoint</Application>
  <PresentationFormat>On-screen Show (4:3)</PresentationFormat>
  <Paragraphs>123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Friern Barnet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Friern Barnet School</dc:creator>
  <cp:lastModifiedBy>Friern Barnet School</cp:lastModifiedBy>
  <cp:revision>9</cp:revision>
  <cp:lastPrinted>2018-11-08T10:22:47Z</cp:lastPrinted>
  <dcterms:created xsi:type="dcterms:W3CDTF">2018-11-06T11:41:15Z</dcterms:created>
  <dcterms:modified xsi:type="dcterms:W3CDTF">2018-11-13T12:04:12Z</dcterms:modified>
</cp:coreProperties>
</file>