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4875-78D9-435C-BDAE-752FB2C35695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BD74-0DE5-4034-B139-81C065DCB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190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4875-78D9-435C-BDAE-752FB2C35695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BD74-0DE5-4034-B139-81C065DCB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077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4875-78D9-435C-BDAE-752FB2C35695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BD74-0DE5-4034-B139-81C065DCB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92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4875-78D9-435C-BDAE-752FB2C35695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BD74-0DE5-4034-B139-81C065DCB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76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4875-78D9-435C-BDAE-752FB2C35695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BD74-0DE5-4034-B139-81C065DCB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556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4875-78D9-435C-BDAE-752FB2C35695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BD74-0DE5-4034-B139-81C065DCB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807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4875-78D9-435C-BDAE-752FB2C35695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BD74-0DE5-4034-B139-81C065DCB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7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4875-78D9-435C-BDAE-752FB2C35695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BD74-0DE5-4034-B139-81C065DCB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578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4875-78D9-435C-BDAE-752FB2C35695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BD74-0DE5-4034-B139-81C065DCB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68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4875-78D9-435C-BDAE-752FB2C35695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BD74-0DE5-4034-B139-81C065DCB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965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4875-78D9-435C-BDAE-752FB2C35695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BD74-0DE5-4034-B139-81C065DCB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427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34875-78D9-435C-BDAE-752FB2C35695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1BD74-0DE5-4034-B139-81C065DCB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38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Compare &amp; Contrast REPRESENTATIONS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67544" y="548680"/>
            <a:ext cx="8208912" cy="504056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GB" dirty="0" smtClean="0"/>
              <a:t>GQ Vs Men’s Health Magazine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7544" y="1556792"/>
            <a:ext cx="4029844" cy="511256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 smtClean="0"/>
              <a:t>Gender</a:t>
            </a:r>
          </a:p>
          <a:p>
            <a:endParaRPr lang="en-GB" dirty="0"/>
          </a:p>
          <a:p>
            <a:r>
              <a:rPr lang="en-GB" dirty="0" smtClean="0"/>
              <a:t>Ethnicity</a:t>
            </a:r>
          </a:p>
          <a:p>
            <a:endParaRPr lang="en-GB" dirty="0"/>
          </a:p>
          <a:p>
            <a:r>
              <a:rPr lang="en-GB" dirty="0" smtClean="0"/>
              <a:t>Sexuality</a:t>
            </a:r>
          </a:p>
          <a:p>
            <a:endParaRPr lang="en-GB" dirty="0"/>
          </a:p>
          <a:p>
            <a:r>
              <a:rPr lang="en-GB" dirty="0" smtClean="0"/>
              <a:t>Social Context</a:t>
            </a:r>
          </a:p>
          <a:p>
            <a:endParaRPr lang="en-GB" dirty="0"/>
          </a:p>
          <a:p>
            <a:r>
              <a:rPr lang="en-GB" dirty="0" smtClean="0"/>
              <a:t>Historical Context</a:t>
            </a:r>
          </a:p>
          <a:p>
            <a:endParaRPr lang="en-GB" dirty="0"/>
          </a:p>
          <a:p>
            <a:r>
              <a:rPr lang="en-GB" dirty="0" smtClean="0"/>
              <a:t>Ideology</a:t>
            </a:r>
            <a:endParaRPr lang="en-GB" dirty="0"/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467544" y="1052736"/>
            <a:ext cx="4040188" cy="504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Similarities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644008" y="1085528"/>
            <a:ext cx="4041775" cy="471264"/>
          </a:xfrm>
        </p:spPr>
        <p:txBody>
          <a:bodyPr/>
          <a:lstStyle/>
          <a:p>
            <a:pPr algn="r"/>
            <a:r>
              <a:rPr lang="en-GB" dirty="0" smtClean="0"/>
              <a:t>Differences</a:t>
            </a:r>
            <a:endParaRPr lang="en-GB" dirty="0"/>
          </a:p>
        </p:txBody>
      </p:sp>
      <p:sp>
        <p:nvSpPr>
          <p:cNvPr id="11" name="Content Placeholder 5"/>
          <p:cNvSpPr>
            <a:spLocks noGrp="1"/>
          </p:cNvSpPr>
          <p:nvPr>
            <p:ph sz="half" idx="2"/>
          </p:nvPr>
        </p:nvSpPr>
        <p:spPr>
          <a:xfrm>
            <a:off x="4644008" y="1556792"/>
            <a:ext cx="4029844" cy="511256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r"/>
            <a:r>
              <a:rPr lang="en-GB" dirty="0" smtClean="0"/>
              <a:t>Gender</a:t>
            </a:r>
          </a:p>
          <a:p>
            <a:pPr algn="r"/>
            <a:endParaRPr lang="en-GB" dirty="0"/>
          </a:p>
          <a:p>
            <a:pPr algn="r"/>
            <a:r>
              <a:rPr lang="en-GB" dirty="0" smtClean="0"/>
              <a:t>Ethnicity</a:t>
            </a:r>
          </a:p>
          <a:p>
            <a:pPr algn="r"/>
            <a:endParaRPr lang="en-GB" dirty="0"/>
          </a:p>
          <a:p>
            <a:pPr algn="r"/>
            <a:r>
              <a:rPr lang="en-GB" dirty="0" smtClean="0"/>
              <a:t>Sexuality</a:t>
            </a:r>
          </a:p>
          <a:p>
            <a:pPr algn="r"/>
            <a:endParaRPr lang="en-GB" dirty="0"/>
          </a:p>
          <a:p>
            <a:pPr algn="r"/>
            <a:r>
              <a:rPr lang="en-GB" dirty="0" smtClean="0"/>
              <a:t>Social Context</a:t>
            </a:r>
          </a:p>
          <a:p>
            <a:pPr algn="r"/>
            <a:endParaRPr lang="en-GB" dirty="0"/>
          </a:p>
          <a:p>
            <a:pPr algn="r"/>
            <a:r>
              <a:rPr lang="en-GB" dirty="0" smtClean="0"/>
              <a:t>Historical Context</a:t>
            </a:r>
          </a:p>
          <a:p>
            <a:pPr algn="r"/>
            <a:endParaRPr lang="en-GB" dirty="0"/>
          </a:p>
          <a:p>
            <a:pPr algn="r"/>
            <a:r>
              <a:rPr lang="en-GB" dirty="0" smtClean="0"/>
              <a:t>Ideology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459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Compare &amp; Contrast REPRESENTATIONS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67544" y="548680"/>
            <a:ext cx="8208912" cy="504056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GB" dirty="0" smtClean="0"/>
              <a:t>Pride Vs Teen Vogue Magazine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7544" y="1556792"/>
            <a:ext cx="4029844" cy="511256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 smtClean="0"/>
              <a:t>Gender</a:t>
            </a:r>
          </a:p>
          <a:p>
            <a:endParaRPr lang="en-GB" dirty="0"/>
          </a:p>
          <a:p>
            <a:r>
              <a:rPr lang="en-GB" dirty="0" smtClean="0"/>
              <a:t>Ethnicity</a:t>
            </a:r>
          </a:p>
          <a:p>
            <a:endParaRPr lang="en-GB" dirty="0"/>
          </a:p>
          <a:p>
            <a:r>
              <a:rPr lang="en-GB" dirty="0" smtClean="0"/>
              <a:t>Sexuality</a:t>
            </a:r>
          </a:p>
          <a:p>
            <a:endParaRPr lang="en-GB" dirty="0"/>
          </a:p>
          <a:p>
            <a:r>
              <a:rPr lang="en-GB" dirty="0" smtClean="0"/>
              <a:t>Social Context</a:t>
            </a:r>
          </a:p>
          <a:p>
            <a:endParaRPr lang="en-GB" dirty="0"/>
          </a:p>
          <a:p>
            <a:r>
              <a:rPr lang="en-GB" dirty="0" smtClean="0"/>
              <a:t>Historical Context</a:t>
            </a:r>
          </a:p>
          <a:p>
            <a:endParaRPr lang="en-GB" dirty="0"/>
          </a:p>
          <a:p>
            <a:r>
              <a:rPr lang="en-GB" dirty="0" smtClean="0"/>
              <a:t>Ideology</a:t>
            </a:r>
            <a:endParaRPr lang="en-GB" dirty="0"/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467544" y="1052736"/>
            <a:ext cx="4040188" cy="504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Similarities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644008" y="1085528"/>
            <a:ext cx="4041775" cy="471264"/>
          </a:xfrm>
        </p:spPr>
        <p:txBody>
          <a:bodyPr/>
          <a:lstStyle/>
          <a:p>
            <a:pPr algn="r"/>
            <a:r>
              <a:rPr lang="en-GB" dirty="0" smtClean="0"/>
              <a:t>Differences</a:t>
            </a:r>
            <a:endParaRPr lang="en-GB" dirty="0"/>
          </a:p>
        </p:txBody>
      </p:sp>
      <p:sp>
        <p:nvSpPr>
          <p:cNvPr id="11" name="Content Placeholder 5"/>
          <p:cNvSpPr>
            <a:spLocks noGrp="1"/>
          </p:cNvSpPr>
          <p:nvPr>
            <p:ph sz="half" idx="2"/>
          </p:nvPr>
        </p:nvSpPr>
        <p:spPr>
          <a:xfrm>
            <a:off x="4644008" y="1556792"/>
            <a:ext cx="4029844" cy="511256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r"/>
            <a:r>
              <a:rPr lang="en-GB" dirty="0" smtClean="0"/>
              <a:t>Gender</a:t>
            </a:r>
          </a:p>
          <a:p>
            <a:pPr algn="r"/>
            <a:endParaRPr lang="en-GB" dirty="0"/>
          </a:p>
          <a:p>
            <a:pPr algn="r"/>
            <a:r>
              <a:rPr lang="en-GB" dirty="0" smtClean="0"/>
              <a:t>Ethnicity</a:t>
            </a:r>
          </a:p>
          <a:p>
            <a:pPr algn="r"/>
            <a:endParaRPr lang="en-GB" dirty="0"/>
          </a:p>
          <a:p>
            <a:pPr algn="r"/>
            <a:r>
              <a:rPr lang="en-GB" dirty="0" smtClean="0"/>
              <a:t>Sexuality</a:t>
            </a:r>
          </a:p>
          <a:p>
            <a:pPr algn="r"/>
            <a:endParaRPr lang="en-GB" dirty="0"/>
          </a:p>
          <a:p>
            <a:pPr algn="r"/>
            <a:r>
              <a:rPr lang="en-GB" dirty="0" smtClean="0"/>
              <a:t>Social Context</a:t>
            </a:r>
          </a:p>
          <a:p>
            <a:pPr algn="r"/>
            <a:endParaRPr lang="en-GB" dirty="0"/>
          </a:p>
          <a:p>
            <a:pPr algn="r"/>
            <a:r>
              <a:rPr lang="en-GB" dirty="0" smtClean="0"/>
              <a:t>Historical Context</a:t>
            </a:r>
          </a:p>
          <a:p>
            <a:pPr algn="r"/>
            <a:endParaRPr lang="en-GB" dirty="0"/>
          </a:p>
          <a:p>
            <a:pPr algn="r"/>
            <a:r>
              <a:rPr lang="en-GB" dirty="0" smtClean="0"/>
              <a:t>Ideology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32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Compare &amp; Contrast REPRESENTATIONS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67544" y="548680"/>
            <a:ext cx="8208912" cy="504056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GB" dirty="0" smtClean="0"/>
              <a:t>This Girl Can Vs Are You Beach Body Ready adverts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7544" y="1556792"/>
            <a:ext cx="4029844" cy="511256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 smtClean="0"/>
              <a:t>Gender</a:t>
            </a:r>
          </a:p>
          <a:p>
            <a:endParaRPr lang="en-GB" dirty="0"/>
          </a:p>
          <a:p>
            <a:r>
              <a:rPr lang="en-GB" dirty="0" smtClean="0"/>
              <a:t>Ethnicity</a:t>
            </a:r>
          </a:p>
          <a:p>
            <a:endParaRPr lang="en-GB" dirty="0"/>
          </a:p>
          <a:p>
            <a:r>
              <a:rPr lang="en-GB" dirty="0" smtClean="0"/>
              <a:t>Sexuality</a:t>
            </a:r>
          </a:p>
          <a:p>
            <a:endParaRPr lang="en-GB" dirty="0"/>
          </a:p>
          <a:p>
            <a:r>
              <a:rPr lang="en-GB" dirty="0" smtClean="0"/>
              <a:t>Social Context</a:t>
            </a:r>
          </a:p>
          <a:p>
            <a:endParaRPr lang="en-GB" dirty="0"/>
          </a:p>
          <a:p>
            <a:r>
              <a:rPr lang="en-GB" dirty="0" smtClean="0"/>
              <a:t>Historical Context</a:t>
            </a:r>
          </a:p>
          <a:p>
            <a:endParaRPr lang="en-GB" dirty="0"/>
          </a:p>
          <a:p>
            <a:r>
              <a:rPr lang="en-GB" dirty="0" smtClean="0"/>
              <a:t>Ideology</a:t>
            </a:r>
            <a:endParaRPr lang="en-GB" dirty="0"/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467544" y="1052736"/>
            <a:ext cx="4040188" cy="504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Similarities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644008" y="1085528"/>
            <a:ext cx="4041775" cy="471264"/>
          </a:xfrm>
        </p:spPr>
        <p:txBody>
          <a:bodyPr/>
          <a:lstStyle/>
          <a:p>
            <a:pPr algn="r"/>
            <a:r>
              <a:rPr lang="en-GB" dirty="0" smtClean="0"/>
              <a:t>Differences</a:t>
            </a:r>
            <a:endParaRPr lang="en-GB" dirty="0"/>
          </a:p>
        </p:txBody>
      </p:sp>
      <p:sp>
        <p:nvSpPr>
          <p:cNvPr id="11" name="Content Placeholder 5"/>
          <p:cNvSpPr>
            <a:spLocks noGrp="1"/>
          </p:cNvSpPr>
          <p:nvPr>
            <p:ph sz="half" idx="2"/>
          </p:nvPr>
        </p:nvSpPr>
        <p:spPr>
          <a:xfrm>
            <a:off x="4644008" y="1556792"/>
            <a:ext cx="4029844" cy="511256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r"/>
            <a:r>
              <a:rPr lang="en-GB" dirty="0" smtClean="0"/>
              <a:t>Gender</a:t>
            </a:r>
          </a:p>
          <a:p>
            <a:pPr algn="r"/>
            <a:endParaRPr lang="en-GB" dirty="0"/>
          </a:p>
          <a:p>
            <a:pPr algn="r"/>
            <a:r>
              <a:rPr lang="en-GB" dirty="0" smtClean="0"/>
              <a:t>Ethnicity</a:t>
            </a:r>
          </a:p>
          <a:p>
            <a:pPr algn="r"/>
            <a:endParaRPr lang="en-GB" dirty="0"/>
          </a:p>
          <a:p>
            <a:pPr algn="r"/>
            <a:r>
              <a:rPr lang="en-GB" dirty="0" smtClean="0"/>
              <a:t>Sexuality</a:t>
            </a:r>
          </a:p>
          <a:p>
            <a:pPr algn="r"/>
            <a:endParaRPr lang="en-GB" dirty="0"/>
          </a:p>
          <a:p>
            <a:pPr algn="r"/>
            <a:r>
              <a:rPr lang="en-GB" dirty="0" smtClean="0"/>
              <a:t>Social Context</a:t>
            </a:r>
          </a:p>
          <a:p>
            <a:pPr algn="r"/>
            <a:endParaRPr lang="en-GB" dirty="0"/>
          </a:p>
          <a:p>
            <a:pPr algn="r"/>
            <a:r>
              <a:rPr lang="en-GB" dirty="0" smtClean="0"/>
              <a:t>Historical Context</a:t>
            </a:r>
          </a:p>
          <a:p>
            <a:pPr algn="r"/>
            <a:endParaRPr lang="en-GB" dirty="0"/>
          </a:p>
          <a:p>
            <a:pPr algn="r"/>
            <a:r>
              <a:rPr lang="en-GB" dirty="0" smtClean="0"/>
              <a:t>Ideology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278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Compare &amp; Contrast REPRESENTATIONS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67544" y="548680"/>
            <a:ext cx="8208912" cy="504056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GB" dirty="0" smtClean="0"/>
              <a:t>Quality Street Vs Crème Egg Adverts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7544" y="1556792"/>
            <a:ext cx="4029844" cy="511256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 smtClean="0"/>
              <a:t>Gender</a:t>
            </a:r>
          </a:p>
          <a:p>
            <a:endParaRPr lang="en-GB" dirty="0"/>
          </a:p>
          <a:p>
            <a:r>
              <a:rPr lang="en-GB" dirty="0" smtClean="0"/>
              <a:t>Ethnicity</a:t>
            </a:r>
          </a:p>
          <a:p>
            <a:endParaRPr lang="en-GB" dirty="0"/>
          </a:p>
          <a:p>
            <a:r>
              <a:rPr lang="en-GB" dirty="0" smtClean="0"/>
              <a:t>Sexuality</a:t>
            </a:r>
          </a:p>
          <a:p>
            <a:endParaRPr lang="en-GB" dirty="0"/>
          </a:p>
          <a:p>
            <a:r>
              <a:rPr lang="en-GB" dirty="0" smtClean="0"/>
              <a:t>Social Context</a:t>
            </a:r>
          </a:p>
          <a:p>
            <a:endParaRPr lang="en-GB" dirty="0"/>
          </a:p>
          <a:p>
            <a:r>
              <a:rPr lang="en-GB" dirty="0" smtClean="0"/>
              <a:t>Historical Context</a:t>
            </a:r>
          </a:p>
          <a:p>
            <a:endParaRPr lang="en-GB" dirty="0"/>
          </a:p>
          <a:p>
            <a:r>
              <a:rPr lang="en-GB" dirty="0" smtClean="0"/>
              <a:t>Ideology</a:t>
            </a:r>
            <a:endParaRPr lang="en-GB" dirty="0"/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467544" y="1052736"/>
            <a:ext cx="4040188" cy="504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Similarities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644008" y="1085528"/>
            <a:ext cx="4041775" cy="471264"/>
          </a:xfrm>
        </p:spPr>
        <p:txBody>
          <a:bodyPr/>
          <a:lstStyle/>
          <a:p>
            <a:pPr algn="r"/>
            <a:r>
              <a:rPr lang="en-GB" dirty="0" smtClean="0"/>
              <a:t>Differences</a:t>
            </a:r>
            <a:endParaRPr lang="en-GB" dirty="0"/>
          </a:p>
        </p:txBody>
      </p:sp>
      <p:sp>
        <p:nvSpPr>
          <p:cNvPr id="11" name="Content Placeholder 5"/>
          <p:cNvSpPr>
            <a:spLocks noGrp="1"/>
          </p:cNvSpPr>
          <p:nvPr>
            <p:ph sz="half" idx="2"/>
          </p:nvPr>
        </p:nvSpPr>
        <p:spPr>
          <a:xfrm>
            <a:off x="4644008" y="1556792"/>
            <a:ext cx="4029844" cy="511256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r"/>
            <a:r>
              <a:rPr lang="en-GB" dirty="0" smtClean="0"/>
              <a:t>Gender</a:t>
            </a:r>
          </a:p>
          <a:p>
            <a:pPr algn="r"/>
            <a:endParaRPr lang="en-GB" dirty="0"/>
          </a:p>
          <a:p>
            <a:pPr algn="r"/>
            <a:r>
              <a:rPr lang="en-GB" dirty="0" smtClean="0"/>
              <a:t>Ethnicity</a:t>
            </a:r>
          </a:p>
          <a:p>
            <a:pPr algn="r"/>
            <a:endParaRPr lang="en-GB" dirty="0"/>
          </a:p>
          <a:p>
            <a:pPr algn="r"/>
            <a:r>
              <a:rPr lang="en-GB" dirty="0" smtClean="0"/>
              <a:t>Sexuality</a:t>
            </a:r>
          </a:p>
          <a:p>
            <a:pPr algn="r"/>
            <a:endParaRPr lang="en-GB" dirty="0"/>
          </a:p>
          <a:p>
            <a:pPr algn="r"/>
            <a:r>
              <a:rPr lang="en-GB" dirty="0" smtClean="0"/>
              <a:t>Social Context</a:t>
            </a:r>
          </a:p>
          <a:p>
            <a:pPr algn="r"/>
            <a:endParaRPr lang="en-GB" dirty="0"/>
          </a:p>
          <a:p>
            <a:pPr algn="r"/>
            <a:r>
              <a:rPr lang="en-GB" dirty="0" smtClean="0"/>
              <a:t>Historical Context</a:t>
            </a:r>
          </a:p>
          <a:p>
            <a:pPr algn="r"/>
            <a:endParaRPr lang="en-GB" dirty="0"/>
          </a:p>
          <a:p>
            <a:pPr algn="r"/>
            <a:r>
              <a:rPr lang="en-GB" dirty="0" smtClean="0"/>
              <a:t>Ideology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460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Compare &amp; Contrast REPRESENTATIONS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67544" y="548680"/>
            <a:ext cx="8208912" cy="504056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GB" dirty="0" smtClean="0"/>
              <a:t>The Sun Vs the Daily Mail front cover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7544" y="1556792"/>
            <a:ext cx="4029844" cy="511256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 smtClean="0"/>
              <a:t>Gender</a:t>
            </a:r>
          </a:p>
          <a:p>
            <a:endParaRPr lang="en-GB" dirty="0"/>
          </a:p>
          <a:p>
            <a:r>
              <a:rPr lang="en-GB" dirty="0" smtClean="0"/>
              <a:t>Ethnicity</a:t>
            </a:r>
          </a:p>
          <a:p>
            <a:endParaRPr lang="en-GB" dirty="0"/>
          </a:p>
          <a:p>
            <a:r>
              <a:rPr lang="en-GB" dirty="0" smtClean="0"/>
              <a:t>Sexuality</a:t>
            </a:r>
          </a:p>
          <a:p>
            <a:endParaRPr lang="en-GB" dirty="0"/>
          </a:p>
          <a:p>
            <a:r>
              <a:rPr lang="en-GB" dirty="0" smtClean="0"/>
              <a:t>Social Context</a:t>
            </a:r>
          </a:p>
          <a:p>
            <a:endParaRPr lang="en-GB" dirty="0"/>
          </a:p>
          <a:p>
            <a:r>
              <a:rPr lang="en-GB" dirty="0" smtClean="0"/>
              <a:t>Historical Context</a:t>
            </a:r>
          </a:p>
          <a:p>
            <a:endParaRPr lang="en-GB" dirty="0"/>
          </a:p>
          <a:p>
            <a:r>
              <a:rPr lang="en-GB" dirty="0" smtClean="0"/>
              <a:t>Ideology</a:t>
            </a:r>
            <a:endParaRPr lang="en-GB" dirty="0"/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467544" y="1052736"/>
            <a:ext cx="4040188" cy="504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Similarities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644008" y="1085528"/>
            <a:ext cx="4041775" cy="471264"/>
          </a:xfrm>
        </p:spPr>
        <p:txBody>
          <a:bodyPr/>
          <a:lstStyle/>
          <a:p>
            <a:pPr algn="r"/>
            <a:r>
              <a:rPr lang="en-GB" dirty="0" smtClean="0"/>
              <a:t>Differences</a:t>
            </a:r>
            <a:endParaRPr lang="en-GB" dirty="0"/>
          </a:p>
        </p:txBody>
      </p:sp>
      <p:sp>
        <p:nvSpPr>
          <p:cNvPr id="11" name="Content Placeholder 5"/>
          <p:cNvSpPr>
            <a:spLocks noGrp="1"/>
          </p:cNvSpPr>
          <p:nvPr>
            <p:ph sz="half" idx="2"/>
          </p:nvPr>
        </p:nvSpPr>
        <p:spPr>
          <a:xfrm>
            <a:off x="4644008" y="1556792"/>
            <a:ext cx="4029844" cy="511256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r"/>
            <a:r>
              <a:rPr lang="en-GB" dirty="0" smtClean="0"/>
              <a:t>Gender</a:t>
            </a:r>
          </a:p>
          <a:p>
            <a:pPr algn="r"/>
            <a:endParaRPr lang="en-GB" dirty="0"/>
          </a:p>
          <a:p>
            <a:pPr algn="r"/>
            <a:r>
              <a:rPr lang="en-GB" dirty="0" smtClean="0"/>
              <a:t>Ethnicity</a:t>
            </a:r>
          </a:p>
          <a:p>
            <a:pPr algn="r"/>
            <a:endParaRPr lang="en-GB" dirty="0"/>
          </a:p>
          <a:p>
            <a:pPr algn="r"/>
            <a:r>
              <a:rPr lang="en-GB" dirty="0" smtClean="0"/>
              <a:t>Sexuality</a:t>
            </a:r>
          </a:p>
          <a:p>
            <a:pPr algn="r"/>
            <a:endParaRPr lang="en-GB" dirty="0"/>
          </a:p>
          <a:p>
            <a:pPr algn="r"/>
            <a:r>
              <a:rPr lang="en-GB" dirty="0" smtClean="0"/>
              <a:t>Social Context</a:t>
            </a:r>
          </a:p>
          <a:p>
            <a:pPr algn="r"/>
            <a:endParaRPr lang="en-GB" dirty="0"/>
          </a:p>
          <a:p>
            <a:pPr algn="r"/>
            <a:r>
              <a:rPr lang="en-GB" dirty="0" smtClean="0"/>
              <a:t>Historical Context</a:t>
            </a:r>
          </a:p>
          <a:p>
            <a:pPr algn="r"/>
            <a:endParaRPr lang="en-GB" dirty="0"/>
          </a:p>
          <a:p>
            <a:pPr algn="r"/>
            <a:r>
              <a:rPr lang="en-GB" dirty="0" smtClean="0"/>
              <a:t>Ideology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700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Compare &amp; Contrast REPRESENTATIONS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67544" y="548680"/>
            <a:ext cx="8208912" cy="504056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GB" dirty="0" smtClean="0"/>
              <a:t>The Guardian Vs The Express Newspaper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7544" y="1556792"/>
            <a:ext cx="4029844" cy="511256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 smtClean="0"/>
              <a:t>Gender</a:t>
            </a:r>
          </a:p>
          <a:p>
            <a:endParaRPr lang="en-GB" dirty="0"/>
          </a:p>
          <a:p>
            <a:r>
              <a:rPr lang="en-GB" dirty="0" smtClean="0"/>
              <a:t>Ethnicity</a:t>
            </a:r>
          </a:p>
          <a:p>
            <a:endParaRPr lang="en-GB" dirty="0"/>
          </a:p>
          <a:p>
            <a:r>
              <a:rPr lang="en-GB" dirty="0" smtClean="0"/>
              <a:t>Sexuality</a:t>
            </a:r>
          </a:p>
          <a:p>
            <a:endParaRPr lang="en-GB" dirty="0"/>
          </a:p>
          <a:p>
            <a:r>
              <a:rPr lang="en-GB" dirty="0" smtClean="0"/>
              <a:t>Social Context</a:t>
            </a:r>
          </a:p>
          <a:p>
            <a:endParaRPr lang="en-GB" dirty="0"/>
          </a:p>
          <a:p>
            <a:r>
              <a:rPr lang="en-GB" dirty="0" smtClean="0"/>
              <a:t>Historical Context</a:t>
            </a:r>
          </a:p>
          <a:p>
            <a:endParaRPr lang="en-GB" dirty="0"/>
          </a:p>
          <a:p>
            <a:r>
              <a:rPr lang="en-GB" dirty="0" smtClean="0"/>
              <a:t>Ideology</a:t>
            </a:r>
            <a:endParaRPr lang="en-GB" dirty="0"/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467544" y="1052736"/>
            <a:ext cx="4040188" cy="504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Similarities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644008" y="1085528"/>
            <a:ext cx="4041775" cy="471264"/>
          </a:xfrm>
        </p:spPr>
        <p:txBody>
          <a:bodyPr/>
          <a:lstStyle/>
          <a:p>
            <a:pPr algn="r"/>
            <a:r>
              <a:rPr lang="en-GB" dirty="0" smtClean="0"/>
              <a:t>Differences</a:t>
            </a:r>
            <a:endParaRPr lang="en-GB" dirty="0"/>
          </a:p>
        </p:txBody>
      </p:sp>
      <p:sp>
        <p:nvSpPr>
          <p:cNvPr id="11" name="Content Placeholder 5"/>
          <p:cNvSpPr>
            <a:spLocks noGrp="1"/>
          </p:cNvSpPr>
          <p:nvPr>
            <p:ph sz="half" idx="2"/>
          </p:nvPr>
        </p:nvSpPr>
        <p:spPr>
          <a:xfrm>
            <a:off x="4644008" y="1556792"/>
            <a:ext cx="4029844" cy="511256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r"/>
            <a:r>
              <a:rPr lang="en-GB" dirty="0" smtClean="0"/>
              <a:t>Gender</a:t>
            </a:r>
          </a:p>
          <a:p>
            <a:pPr algn="r"/>
            <a:endParaRPr lang="en-GB" dirty="0"/>
          </a:p>
          <a:p>
            <a:pPr algn="r"/>
            <a:r>
              <a:rPr lang="en-GB" dirty="0" smtClean="0"/>
              <a:t>Ethnicity</a:t>
            </a:r>
          </a:p>
          <a:p>
            <a:pPr algn="r"/>
            <a:endParaRPr lang="en-GB" dirty="0"/>
          </a:p>
          <a:p>
            <a:pPr algn="r"/>
            <a:r>
              <a:rPr lang="en-GB" dirty="0" smtClean="0"/>
              <a:t>Sexuality</a:t>
            </a:r>
          </a:p>
          <a:p>
            <a:pPr algn="r"/>
            <a:endParaRPr lang="en-GB" dirty="0"/>
          </a:p>
          <a:p>
            <a:pPr algn="r"/>
            <a:r>
              <a:rPr lang="en-GB" dirty="0" smtClean="0"/>
              <a:t>Social Context</a:t>
            </a:r>
          </a:p>
          <a:p>
            <a:pPr algn="r"/>
            <a:endParaRPr lang="en-GB" dirty="0"/>
          </a:p>
          <a:p>
            <a:pPr algn="r"/>
            <a:r>
              <a:rPr lang="en-GB" dirty="0" smtClean="0"/>
              <a:t>Historical Context</a:t>
            </a:r>
          </a:p>
          <a:p>
            <a:pPr algn="r"/>
            <a:endParaRPr lang="en-GB" dirty="0"/>
          </a:p>
          <a:p>
            <a:pPr algn="r"/>
            <a:r>
              <a:rPr lang="en-GB" dirty="0" smtClean="0"/>
              <a:t>Ideology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736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Compare &amp; Contrast REPRESENTATIONS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67544" y="548680"/>
            <a:ext cx="8208912" cy="504056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GB" dirty="0" smtClean="0"/>
              <a:t>Spectre Vs Spy Poster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7544" y="1556792"/>
            <a:ext cx="4029844" cy="511256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 smtClean="0"/>
              <a:t>Gender</a:t>
            </a:r>
          </a:p>
          <a:p>
            <a:endParaRPr lang="en-GB" dirty="0"/>
          </a:p>
          <a:p>
            <a:r>
              <a:rPr lang="en-GB" dirty="0" smtClean="0"/>
              <a:t>Ethnicity</a:t>
            </a:r>
          </a:p>
          <a:p>
            <a:endParaRPr lang="en-GB" dirty="0"/>
          </a:p>
          <a:p>
            <a:r>
              <a:rPr lang="en-GB" dirty="0" smtClean="0"/>
              <a:t>Sexuality</a:t>
            </a:r>
          </a:p>
          <a:p>
            <a:endParaRPr lang="en-GB" dirty="0"/>
          </a:p>
          <a:p>
            <a:r>
              <a:rPr lang="en-GB" dirty="0" smtClean="0"/>
              <a:t>Social Context</a:t>
            </a:r>
          </a:p>
          <a:p>
            <a:endParaRPr lang="en-GB" dirty="0"/>
          </a:p>
          <a:p>
            <a:r>
              <a:rPr lang="en-GB" dirty="0" smtClean="0"/>
              <a:t>Historical Context</a:t>
            </a:r>
          </a:p>
          <a:p>
            <a:endParaRPr lang="en-GB" dirty="0"/>
          </a:p>
          <a:p>
            <a:r>
              <a:rPr lang="en-GB" dirty="0" smtClean="0"/>
              <a:t>Ideology</a:t>
            </a:r>
            <a:endParaRPr lang="en-GB" dirty="0"/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467544" y="1052736"/>
            <a:ext cx="4040188" cy="504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Similarities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644008" y="1085528"/>
            <a:ext cx="4041775" cy="471264"/>
          </a:xfrm>
        </p:spPr>
        <p:txBody>
          <a:bodyPr/>
          <a:lstStyle/>
          <a:p>
            <a:pPr algn="r"/>
            <a:r>
              <a:rPr lang="en-GB" dirty="0" smtClean="0"/>
              <a:t>Differences</a:t>
            </a:r>
            <a:endParaRPr lang="en-GB" dirty="0"/>
          </a:p>
        </p:txBody>
      </p:sp>
      <p:sp>
        <p:nvSpPr>
          <p:cNvPr id="11" name="Content Placeholder 5"/>
          <p:cNvSpPr>
            <a:spLocks noGrp="1"/>
          </p:cNvSpPr>
          <p:nvPr>
            <p:ph sz="half" idx="2"/>
          </p:nvPr>
        </p:nvSpPr>
        <p:spPr>
          <a:xfrm>
            <a:off x="4644008" y="1556792"/>
            <a:ext cx="4029844" cy="511256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r"/>
            <a:r>
              <a:rPr lang="en-GB" dirty="0" smtClean="0"/>
              <a:t>Gender</a:t>
            </a:r>
          </a:p>
          <a:p>
            <a:pPr algn="r"/>
            <a:endParaRPr lang="en-GB" dirty="0"/>
          </a:p>
          <a:p>
            <a:pPr algn="r"/>
            <a:r>
              <a:rPr lang="en-GB" dirty="0" smtClean="0"/>
              <a:t>Ethnicity</a:t>
            </a:r>
          </a:p>
          <a:p>
            <a:pPr algn="r"/>
            <a:endParaRPr lang="en-GB" dirty="0"/>
          </a:p>
          <a:p>
            <a:pPr algn="r"/>
            <a:r>
              <a:rPr lang="en-GB" dirty="0" smtClean="0"/>
              <a:t>Sexuality</a:t>
            </a:r>
          </a:p>
          <a:p>
            <a:pPr algn="r"/>
            <a:endParaRPr lang="en-GB" dirty="0"/>
          </a:p>
          <a:p>
            <a:pPr algn="r"/>
            <a:r>
              <a:rPr lang="en-GB" dirty="0" smtClean="0"/>
              <a:t>Social Context</a:t>
            </a:r>
          </a:p>
          <a:p>
            <a:pPr algn="r"/>
            <a:endParaRPr lang="en-GB" dirty="0"/>
          </a:p>
          <a:p>
            <a:pPr algn="r"/>
            <a:r>
              <a:rPr lang="en-GB" dirty="0" smtClean="0"/>
              <a:t>Historical Context</a:t>
            </a:r>
          </a:p>
          <a:p>
            <a:pPr algn="r"/>
            <a:endParaRPr lang="en-GB" dirty="0"/>
          </a:p>
          <a:p>
            <a:pPr algn="r"/>
            <a:r>
              <a:rPr lang="en-GB" dirty="0" smtClean="0"/>
              <a:t>Ideology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163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Compare &amp; Contrast REPRESENTATIONS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67544" y="548680"/>
            <a:ext cx="8208912" cy="504056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GB" dirty="0" smtClean="0"/>
              <a:t>Man with the Golden Gun Vs </a:t>
            </a:r>
            <a:r>
              <a:rPr lang="en-GB" dirty="0" err="1" smtClean="0"/>
              <a:t>Goldmember</a:t>
            </a:r>
            <a:r>
              <a:rPr lang="en-GB" dirty="0" smtClean="0"/>
              <a:t> Poster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7544" y="1556792"/>
            <a:ext cx="4029844" cy="511256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 smtClean="0"/>
              <a:t>Gender</a:t>
            </a:r>
          </a:p>
          <a:p>
            <a:endParaRPr lang="en-GB" dirty="0"/>
          </a:p>
          <a:p>
            <a:r>
              <a:rPr lang="en-GB" dirty="0" smtClean="0"/>
              <a:t>Ethnicity</a:t>
            </a:r>
          </a:p>
          <a:p>
            <a:endParaRPr lang="en-GB" dirty="0"/>
          </a:p>
          <a:p>
            <a:r>
              <a:rPr lang="en-GB" dirty="0" smtClean="0"/>
              <a:t>Sexuality</a:t>
            </a:r>
          </a:p>
          <a:p>
            <a:endParaRPr lang="en-GB" dirty="0"/>
          </a:p>
          <a:p>
            <a:r>
              <a:rPr lang="en-GB" dirty="0" smtClean="0"/>
              <a:t>Social Context</a:t>
            </a:r>
          </a:p>
          <a:p>
            <a:endParaRPr lang="en-GB" dirty="0"/>
          </a:p>
          <a:p>
            <a:r>
              <a:rPr lang="en-GB" dirty="0" smtClean="0"/>
              <a:t>Historical Context</a:t>
            </a:r>
          </a:p>
          <a:p>
            <a:endParaRPr lang="en-GB" dirty="0"/>
          </a:p>
          <a:p>
            <a:r>
              <a:rPr lang="en-GB" dirty="0" smtClean="0"/>
              <a:t>Ideology</a:t>
            </a:r>
            <a:endParaRPr lang="en-GB" dirty="0"/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467544" y="1052736"/>
            <a:ext cx="4040188" cy="504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Similarities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644008" y="1085528"/>
            <a:ext cx="4041775" cy="471264"/>
          </a:xfrm>
        </p:spPr>
        <p:txBody>
          <a:bodyPr/>
          <a:lstStyle/>
          <a:p>
            <a:pPr algn="r"/>
            <a:r>
              <a:rPr lang="en-GB" dirty="0" smtClean="0"/>
              <a:t>Differences</a:t>
            </a:r>
            <a:endParaRPr lang="en-GB" dirty="0"/>
          </a:p>
        </p:txBody>
      </p:sp>
      <p:sp>
        <p:nvSpPr>
          <p:cNvPr id="11" name="Content Placeholder 5"/>
          <p:cNvSpPr>
            <a:spLocks noGrp="1"/>
          </p:cNvSpPr>
          <p:nvPr>
            <p:ph sz="half" idx="2"/>
          </p:nvPr>
        </p:nvSpPr>
        <p:spPr>
          <a:xfrm>
            <a:off x="4644008" y="1556792"/>
            <a:ext cx="4029844" cy="511256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r"/>
            <a:r>
              <a:rPr lang="en-GB" dirty="0" smtClean="0"/>
              <a:t>Gender</a:t>
            </a:r>
          </a:p>
          <a:p>
            <a:pPr algn="r"/>
            <a:endParaRPr lang="en-GB" dirty="0"/>
          </a:p>
          <a:p>
            <a:pPr algn="r"/>
            <a:r>
              <a:rPr lang="en-GB" dirty="0" smtClean="0"/>
              <a:t>Ethnicity</a:t>
            </a:r>
          </a:p>
          <a:p>
            <a:pPr algn="r"/>
            <a:endParaRPr lang="en-GB" dirty="0"/>
          </a:p>
          <a:p>
            <a:pPr algn="r"/>
            <a:r>
              <a:rPr lang="en-GB" dirty="0" smtClean="0"/>
              <a:t>Sexuality</a:t>
            </a:r>
          </a:p>
          <a:p>
            <a:pPr algn="r"/>
            <a:endParaRPr lang="en-GB" dirty="0"/>
          </a:p>
          <a:p>
            <a:pPr algn="r"/>
            <a:r>
              <a:rPr lang="en-GB" dirty="0" smtClean="0"/>
              <a:t>Social Context</a:t>
            </a:r>
          </a:p>
          <a:p>
            <a:pPr algn="r"/>
            <a:endParaRPr lang="en-GB" dirty="0"/>
          </a:p>
          <a:p>
            <a:pPr algn="r"/>
            <a:r>
              <a:rPr lang="en-GB" dirty="0" smtClean="0"/>
              <a:t>Historical Context</a:t>
            </a:r>
          </a:p>
          <a:p>
            <a:pPr algn="r"/>
            <a:endParaRPr lang="en-GB" dirty="0"/>
          </a:p>
          <a:p>
            <a:pPr algn="r"/>
            <a:r>
              <a:rPr lang="en-GB" dirty="0" smtClean="0"/>
              <a:t>Ideology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189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228</Words>
  <Application>Microsoft Office PowerPoint</Application>
  <PresentationFormat>On-screen Show (4:3)</PresentationFormat>
  <Paragraphs>208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Compare &amp; Contrast REPRESENTATIONS</vt:lpstr>
      <vt:lpstr>Compare &amp; Contrast REPRESENTATIONS</vt:lpstr>
      <vt:lpstr>Compare &amp; Contrast REPRESENTATIONS</vt:lpstr>
      <vt:lpstr>Compare &amp; Contrast REPRESENTATIONS</vt:lpstr>
      <vt:lpstr>Compare &amp; Contrast REPRESENTATIONS</vt:lpstr>
      <vt:lpstr>Compare &amp; Contrast REPRESENTATIONS</vt:lpstr>
      <vt:lpstr>Compare &amp; Contrast REPRESENTATIONS</vt:lpstr>
      <vt:lpstr>Compare &amp; Contrast REPRESENTATIONS</vt:lpstr>
    </vt:vector>
  </TitlesOfParts>
  <Company>Friern Barnet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Compare &amp; Contrast REPRESENTATIONS</dc:title>
  <dc:creator>Friern Barnet School</dc:creator>
  <cp:lastModifiedBy>Friern Barnet School</cp:lastModifiedBy>
  <cp:revision>3</cp:revision>
  <dcterms:created xsi:type="dcterms:W3CDTF">2018-11-13T14:43:37Z</dcterms:created>
  <dcterms:modified xsi:type="dcterms:W3CDTF">2018-11-13T15:09:02Z</dcterms:modified>
</cp:coreProperties>
</file>